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Occupational-lung-disease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Occupational-lung-disease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Occupational-lung-disease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Occupational-lung-disease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Occupational-lung-disease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Occupational-lung-disease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Occupational-lung-disease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Occupational-lung-disease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Occupational-lung-disease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Occupational-lung-disease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Occupational-lung-disease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Occupational-lung-disease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Occupational-lung-disease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Occupational-lung-disease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Occupational-lung-disease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Occupational-lung-disease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Occupational-lung-disease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Occupational-lung-disease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Occupational-lung-disease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Occupational-lung-disease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Occupational-lung-disease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Occupational-lung-diseases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Occupational-lung-disease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Occupational-lung-diseases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1-Occupational-lung-diseases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-Occupational-lung-diseases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3-Occupational-lung-diseases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4-Occupational-lung-diseases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5-Occupational-lung-diseases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6-Occupational-lung-diseases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7-Occupational-lung-diseases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8-Occupational-lung-diseases-3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Occupational-lung-disease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Occupational-lung-disease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Occupational-lung-disease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Occupational-lung-disease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Occupational-lung-disease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Occupational-lung-disease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2025-02-21T00:09:44Z</dcterms:modified>
  <cp:category/>
</cp:coreProperties>
</file>